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-87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5D6EF22-63BE-42CB-838E-C2880D215C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AE41C76F-43AB-4219-8A34-5D26A2D6E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4754187-8965-4BAF-B50E-D88BA4BE1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EEF247B7-2F26-4C9F-AC87-AEEC9D51B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9201CCAF-892F-44BA-9D5A-5914CDF6B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863491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6C81D90-DDA3-4AC6-BC64-021F6633D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48DAFBBD-FB6E-41FE-AAAE-F99B29F79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64FE4ACA-9B55-4751-BF9E-2A5B7C40B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38AFE8A-1F84-4566-9352-DD14FFFE5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44BBBC64-A1F2-43C7-91BA-4A35F0528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290747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6B1D5C78-8240-4197-84E5-465D932F0B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40D738EA-9A43-4E25-AD32-0361D00AD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604F425-EB6F-4DAA-8F11-2732312B6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BA8DD7F4-AAD9-4877-A382-D79564F0A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5D9BB1B-4DB9-44F5-9DAA-539223E64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655493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2520E89-9DBF-4858-8FCF-75C2916B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E4D2BB3-6389-4927-BC3E-3F35A023A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96D949E-BEAA-4B25-8CDD-6C187AA47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B2AE6918-634A-45A6-82BA-BB4EF767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4D213389-C9D6-424C-B509-F97337AD5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052893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BF85FAB-2B01-4360-9369-94362F659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A4E0B8CF-1717-4B47-9AD6-F89CE4C04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99E1EE8-5EF0-4E82-8675-892ED682B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B797D130-E515-44E1-B35D-56D468702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5156953-E53A-4579-A9B5-5D50AF802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678321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328E240-C280-41A1-9952-9D9975762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1EE82D4-2E89-4C47-9EF0-24643851C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64578FA1-A80B-43ED-852C-8194484D2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7C25FC9C-33D8-4F55-9EBC-E1A660DAF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5582D0FA-E1FC-43B0-9C29-FB0BB6613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586F36FF-25D2-4537-BA3C-C5F4A213A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245136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307890D-BBBD-4C18-B38B-3A90ABD2F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2756C89A-9EA0-4A30-BAF4-C2CCB335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CD71EDD9-A046-4972-BE54-FC3EAAFB9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5F3C3B86-7DA2-4142-BBE2-7E045ED60C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FC9053BE-E3FD-4C3B-A0BF-0790323949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970A03EC-B2CC-446E-AF09-CB76DC351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62E1BCCF-C0D1-48B6-B848-99D3AA654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8F4E21C8-A9D5-4977-B71C-F4CA144DB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591114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F15F4E8-5E7F-4B3D-BFAD-A01823E50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EDE093D4-9F56-4EC4-A280-A59214E95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0F440236-B100-4F0A-995F-522407656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DE34F68F-1CEC-4E3F-AE90-728E5118F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42110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49139484-0B04-4FD2-8E34-C0BD8A3A2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4A239C8A-8DE4-487C-9E1B-599584EA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A970A4EB-3B0E-4453-B3C1-3C08BB529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4910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4B1F4D0-BA9C-41B9-9DA5-FB4FB74D4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3C7CEF7-3013-42FB-94BA-BA3AB7180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FE7507C3-9559-4B9E-9C3D-056668AD3A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D2B25FC2-8219-4C01-A66C-9B18D0E10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6C4E7E15-258D-433C-87FC-A697A4347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A4B08D5D-0B8B-4231-8181-5FCCC5178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96043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946388-88C0-49E4-A49B-7FFFAB344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B5787F32-3CE8-468A-B3CC-4D04912C45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6620E183-216F-4F48-ADAF-762791079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E5D8D483-98E6-4992-8D10-D4C8970B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5D792B18-92FE-44B5-A27E-35F55563A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F8BA8229-0FF8-4ECC-943F-CB847467C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945116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6F4D75F-944E-4204-98AC-D46666C4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2E862A79-0262-4230-92ED-E4EA15625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B56560BA-61C7-41B2-B823-54531F1149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72632-70A4-43ED-B034-9D56009DA34D}" type="datetimeFigureOut">
              <a:rPr lang="ru-RU" smtClean="0"/>
              <a:pPr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CD29C645-5B87-4939-90D4-4C76313346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6D6D942D-D022-4406-9EA9-D106991CA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D2EEB-57B4-45D1-A257-7D0A407D301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888536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CF9397A-68F1-4818-B671-B90EC1A0E1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FactReports</a:t>
            </a:r>
            <a:r>
              <a:rPr lang="ru-RU" dirty="0" smtClean="0">
                <a:solidFill>
                  <a:schemeClr val="bg1"/>
                </a:solidFill>
              </a:rPr>
              <a:t>_</a:t>
            </a:r>
            <a:r>
              <a:rPr lang="en-US" dirty="0" err="1" smtClean="0">
                <a:solidFill>
                  <a:schemeClr val="bg1"/>
                </a:solidFill>
              </a:rPr>
              <a:t>bot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8B294F79-9F01-4C8D-A1C0-CB1D04EE2C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Telegram-bot </a:t>
            </a:r>
            <a:r>
              <a:rPr lang="ru-RU" dirty="0">
                <a:solidFill>
                  <a:schemeClr val="bg1"/>
                </a:solidFill>
              </a:rPr>
              <a:t>для демонстрации возможностей облачного решения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7050801-EEB0-41FF-84B8-45599CD06D4A}"/>
              </a:ext>
            </a:extLst>
          </p:cNvPr>
          <p:cNvSpPr txBox="1"/>
          <p:nvPr/>
        </p:nvSpPr>
        <p:spPr>
          <a:xfrm>
            <a:off x="7799883" y="4661941"/>
            <a:ext cx="4392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Madevil team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4E79184B-9239-4343-BD8C-3CFFC4F70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097" y="5937647"/>
            <a:ext cx="1000125" cy="7715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="" xmlns:a16="http://schemas.microsoft.com/office/drawing/2014/main" id="{DD48F5AB-B2F6-4D54-864C-011BA8925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007" y="6130290"/>
            <a:ext cx="1219200" cy="4191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="" xmlns:a16="http://schemas.microsoft.com/office/drawing/2014/main" id="{C9EB5249-02AF-40BE-99DB-2995F53E6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992" y="6025515"/>
            <a:ext cx="1257300" cy="6286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="" xmlns:a16="http://schemas.microsoft.com/office/drawing/2014/main" id="{56AA1D85-FF2C-4DE7-8DE0-8819A3763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077" y="6130290"/>
            <a:ext cx="1600200" cy="3714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="" xmlns:a16="http://schemas.microsoft.com/office/drawing/2014/main" id="{D67DD48B-C11C-46C5-B83B-CCE95BA02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1062" y="6166246"/>
            <a:ext cx="1495425" cy="3143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="" xmlns:a16="http://schemas.microsoft.com/office/drawing/2014/main" id="{BEF76A1F-7B9E-4249-825C-8EC2600A9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272" y="6244589"/>
            <a:ext cx="1066800" cy="1428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="" xmlns:a16="http://schemas.microsoft.com/office/drawing/2014/main" id="{AE6BF61F-2A95-4359-9AA5-7EE00203C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2857" y="6058852"/>
            <a:ext cx="638175" cy="5619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="" xmlns:a16="http://schemas.microsoft.com/office/drawing/2014/main" id="{17F689A4-ACB3-4B49-8939-DCD2EA30E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5817" y="5956695"/>
            <a:ext cx="733425" cy="7334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="" xmlns:a16="http://schemas.microsoft.com/office/drawing/2014/main" id="{C289787C-E7E6-4A03-AB0C-02B5A4B3F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822" y="-364013"/>
            <a:ext cx="2171700" cy="21717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Рисунок 14">
            <a:extLst>
              <a:ext uri="{FF2B5EF4-FFF2-40B4-BE49-F238E27FC236}">
                <a16:creationId xmlns="" xmlns:a16="http://schemas.microsoft.com/office/drawing/2014/main" id="{26459477-2AD1-49A7-BF92-FF8191C724A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435" y="830962"/>
            <a:ext cx="2119130" cy="58280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98763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220" y="209862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Демонстрация работающего программного прототипа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4265" y="4542019"/>
            <a:ext cx="4738142" cy="854439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ru-RU" dirty="0" smtClean="0">
                <a:solidFill>
                  <a:schemeClr val="bg1"/>
                </a:solidFill>
              </a:rPr>
              <a:t>4</a:t>
            </a:r>
            <a:r>
              <a:rPr lang="en-US" dirty="0" smtClean="0">
                <a:solidFill>
                  <a:schemeClr val="bg1"/>
                </a:solidFill>
              </a:rPr>
              <a:t>. </a:t>
            </a:r>
            <a:r>
              <a:rPr lang="ru-RU" dirty="0" smtClean="0">
                <a:solidFill>
                  <a:schemeClr val="bg1"/>
                </a:solidFill>
              </a:rPr>
              <a:t>Команда </a:t>
            </a:r>
            <a:r>
              <a:rPr lang="en-US" dirty="0" smtClean="0">
                <a:solidFill>
                  <a:schemeClr val="bg1"/>
                </a:solidFill>
              </a:rPr>
              <a:t>/status </a:t>
            </a:r>
            <a:r>
              <a:rPr lang="ru-RU" dirty="0" smtClean="0">
                <a:solidFill>
                  <a:schemeClr val="bg1"/>
                </a:solidFill>
              </a:rPr>
              <a:t>при пустой очереди.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 txBox="1">
            <a:spLocks/>
          </p:cNvSpPr>
          <p:nvPr/>
        </p:nvSpPr>
        <p:spPr>
          <a:xfrm>
            <a:off x="1680149" y="4781187"/>
            <a:ext cx="3401517" cy="510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800" dirty="0" smtClean="0">
                <a:solidFill>
                  <a:schemeClr val="bg1"/>
                </a:solidFill>
              </a:rPr>
              <a:t>3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 </a:t>
            </a: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Команда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/rule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9560" y="2632232"/>
            <a:ext cx="5821362" cy="180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818442" y="3201780"/>
            <a:ext cx="4514850" cy="79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989778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220" y="209862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Демонстрация работающего программного прототипа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4029" y="4946752"/>
            <a:ext cx="3703820" cy="914401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ru-RU" dirty="0" smtClean="0">
                <a:solidFill>
                  <a:schemeClr val="bg1"/>
                </a:solidFill>
              </a:rPr>
              <a:t>6</a:t>
            </a:r>
            <a:r>
              <a:rPr lang="en-US" dirty="0" smtClean="0">
                <a:solidFill>
                  <a:schemeClr val="bg1"/>
                </a:solidFill>
              </a:rPr>
              <a:t>. </a:t>
            </a:r>
            <a:r>
              <a:rPr lang="ru-RU" dirty="0" smtClean="0">
                <a:solidFill>
                  <a:schemeClr val="bg1"/>
                </a:solidFill>
              </a:rPr>
              <a:t>Нажатие на кнопку </a:t>
            </a:r>
            <a:r>
              <a:rPr lang="ru-RU" dirty="0" smtClean="0">
                <a:solidFill>
                  <a:schemeClr val="bg1"/>
                </a:solidFill>
              </a:rPr>
              <a:t>«</a:t>
            </a:r>
            <a:r>
              <a:rPr lang="ru-RU" dirty="0" smtClean="0">
                <a:solidFill>
                  <a:schemeClr val="bg1"/>
                </a:solidFill>
              </a:rPr>
              <a:t>Статус</a:t>
            </a:r>
            <a:r>
              <a:rPr lang="ru-RU" dirty="0" smtClean="0">
                <a:solidFill>
                  <a:schemeClr val="bg1"/>
                </a:solidFill>
              </a:rPr>
              <a:t>»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 txBox="1">
            <a:spLocks/>
          </p:cNvSpPr>
          <p:nvPr/>
        </p:nvSpPr>
        <p:spPr>
          <a:xfrm>
            <a:off x="1515257" y="5365804"/>
            <a:ext cx="4195996" cy="8551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5. </a:t>
            </a: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Команда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/status </a:t>
            </a: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при наличии очереди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13539" y="1747655"/>
            <a:ext cx="4371975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36621" y="1945963"/>
            <a:ext cx="4438650" cy="255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989778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220" y="209862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Демонстрация работающего программного прототипа 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 txBox="1">
            <a:spLocks/>
          </p:cNvSpPr>
          <p:nvPr/>
        </p:nvSpPr>
        <p:spPr>
          <a:xfrm>
            <a:off x="915649" y="2946100"/>
            <a:ext cx="4652311" cy="861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7. Основной цикл работы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73529" y="2146457"/>
            <a:ext cx="5389016" cy="4018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989778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220" y="209862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Демонстрация работающего программного прототипа 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 txBox="1">
            <a:spLocks/>
          </p:cNvSpPr>
          <p:nvPr/>
        </p:nvSpPr>
        <p:spPr>
          <a:xfrm>
            <a:off x="870679" y="5006041"/>
            <a:ext cx="4195996" cy="8551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8.</a:t>
            </a:r>
            <a:r>
              <a:rPr kumimoji="0" lang="en-US" sz="2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ru-RU" sz="2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Нажатие на кнопку </a:t>
            </a:r>
            <a:r>
              <a:rPr lang="ru-RU" sz="2800" noProof="0" dirty="0" smtClean="0">
                <a:solidFill>
                  <a:schemeClr val="bg1"/>
                </a:solidFill>
              </a:rPr>
              <a:t>«</a:t>
            </a:r>
            <a:r>
              <a:rPr kumimoji="0" lang="ru-RU" sz="2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История</a:t>
            </a:r>
            <a:r>
              <a:rPr lang="ru-RU" sz="2800" noProof="0" dirty="0" smtClean="0">
                <a:solidFill>
                  <a:schemeClr val="bg1"/>
                </a:solidFill>
              </a:rPr>
              <a:t>»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5656" y="1705028"/>
            <a:ext cx="4448175" cy="291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66631" y="2241237"/>
            <a:ext cx="4429125" cy="196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434710" y="4835474"/>
            <a:ext cx="4352925" cy="139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989778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220" y="209862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Демонстрация работающего программного прототипа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110" y="4991725"/>
            <a:ext cx="4198496" cy="1169232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>
                <a:solidFill>
                  <a:schemeClr val="bg1"/>
                </a:solidFill>
              </a:rPr>
              <a:t>10</a:t>
            </a:r>
            <a:r>
              <a:rPr lang="en-US" dirty="0" smtClean="0">
                <a:solidFill>
                  <a:schemeClr val="bg1"/>
                </a:solidFill>
              </a:rPr>
              <a:t>. </a:t>
            </a:r>
            <a:r>
              <a:rPr lang="ru-RU" dirty="0" smtClean="0">
                <a:solidFill>
                  <a:schemeClr val="bg1"/>
                </a:solidFill>
              </a:rPr>
              <a:t>Попытка ввода неверного номера отчёта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 txBox="1">
            <a:spLocks/>
          </p:cNvSpPr>
          <p:nvPr/>
        </p:nvSpPr>
        <p:spPr>
          <a:xfrm>
            <a:off x="1005593" y="3941738"/>
            <a:ext cx="4195996" cy="8551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9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 </a:t>
            </a: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Попытка отправить файл другого формата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07190" y="2103360"/>
            <a:ext cx="4514850" cy="163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97002" y="994086"/>
            <a:ext cx="5505450" cy="529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989778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Актуальная 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Бот решает следующий ряд проблем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Проблема нагрузки на сервер, посредством построения очереди запросов.</a:t>
            </a:r>
          </a:p>
          <a:p>
            <a:r>
              <a:rPr lang="ru-RU" dirty="0">
                <a:solidFill>
                  <a:schemeClr val="bg1"/>
                </a:solidFill>
              </a:rPr>
              <a:t>Проблема удалённого доступа к файловой системе сервера, в любом месте, с доступом в интернет.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548418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Целевая аудитория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Компании</a:t>
            </a:r>
            <a:r>
              <a:rPr lang="ru-RU" dirty="0" smtClean="0">
                <a:solidFill>
                  <a:schemeClr val="bg1"/>
                </a:solidFill>
              </a:rPr>
              <a:t>, частные </a:t>
            </a:r>
            <a:r>
              <a:rPr lang="ru-RU" dirty="0" smtClean="0">
                <a:solidFill>
                  <a:schemeClr val="bg1"/>
                </a:solidFill>
              </a:rPr>
              <a:t>предприниматели и </a:t>
            </a:r>
            <a:r>
              <a:rPr lang="ru-RU" dirty="0" smtClean="0">
                <a:solidFill>
                  <a:schemeClr val="bg1"/>
                </a:solidFill>
              </a:rPr>
              <a:t>самозанятые, деятельность </a:t>
            </a:r>
            <a:r>
              <a:rPr lang="ru-RU" dirty="0" smtClean="0">
                <a:solidFill>
                  <a:schemeClr val="bg1"/>
                </a:solidFill>
              </a:rPr>
              <a:t>которых связана с </a:t>
            </a:r>
            <a:r>
              <a:rPr lang="en-US" dirty="0" smtClean="0">
                <a:solidFill>
                  <a:schemeClr val="bg1"/>
                </a:solidFill>
              </a:rPr>
              <a:t>Big Data </a:t>
            </a:r>
            <a:r>
              <a:rPr lang="ru-RU" dirty="0" smtClean="0">
                <a:solidFill>
                  <a:schemeClr val="bg1"/>
                </a:solidFill>
              </a:rPr>
              <a:t>или </a:t>
            </a:r>
            <a:r>
              <a:rPr lang="en-US" dirty="0" smtClean="0">
                <a:solidFill>
                  <a:schemeClr val="bg1"/>
                </a:solidFill>
              </a:rPr>
              <a:t>Data Science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ru-RU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ru-RU" dirty="0" smtClean="0">
                <a:solidFill>
                  <a:schemeClr val="bg1"/>
                </a:solidFill>
              </a:rPr>
              <a:t>Любой человек, который занимается или познаёт сферы </a:t>
            </a:r>
            <a:r>
              <a:rPr lang="en-US" dirty="0" smtClean="0">
                <a:solidFill>
                  <a:schemeClr val="bg1"/>
                </a:solidFill>
              </a:rPr>
              <a:t>Big Data </a:t>
            </a:r>
            <a:r>
              <a:rPr lang="ru-RU" dirty="0" smtClean="0">
                <a:solidFill>
                  <a:schemeClr val="bg1"/>
                </a:solidFill>
              </a:rPr>
              <a:t>или </a:t>
            </a:r>
            <a:r>
              <a:rPr lang="en-US" dirty="0" smtClean="0">
                <a:solidFill>
                  <a:schemeClr val="bg1"/>
                </a:solidFill>
              </a:rPr>
              <a:t>Data Science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ru-RU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Организации, в которых большой оборот шаблонной отчётности.</a:t>
            </a:r>
            <a:endParaRPr lang="ru-RU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0445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Описание алгоритма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356" y="1588958"/>
            <a:ext cx="10944069" cy="4647966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Ожидание События</a:t>
            </a:r>
            <a:r>
              <a:rPr lang="en-US" dirty="0" smtClean="0">
                <a:solidFill>
                  <a:schemeClr val="bg1"/>
                </a:solidFill>
              </a:rPr>
              <a:t>/Event (</a:t>
            </a:r>
            <a:r>
              <a:rPr lang="ru-RU" dirty="0" smtClean="0">
                <a:solidFill>
                  <a:schemeClr val="bg1"/>
                </a:solidFill>
              </a:rPr>
              <a:t>Пользователь отправляет документ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</a:p>
          <a:p>
            <a:pPr marL="514350" indent="-51435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Добавление документа в очередь.</a:t>
            </a:r>
          </a:p>
          <a:p>
            <a:pPr marL="514350" indent="-51435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Потоковая проверка очереди на наличие в ней документов (для этого создаётся отдельный поток).</a:t>
            </a:r>
          </a:p>
          <a:p>
            <a:pPr marL="514350" indent="-51435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Загрузка документа на </a:t>
            </a:r>
            <a:r>
              <a:rPr lang="en-US" dirty="0" err="1" smtClean="0">
                <a:solidFill>
                  <a:schemeClr val="bg1"/>
                </a:solidFill>
              </a:rPr>
              <a:t>FastRecord</a:t>
            </a:r>
            <a:r>
              <a:rPr lang="en-US" dirty="0" smtClean="0">
                <a:solidFill>
                  <a:schemeClr val="bg1"/>
                </a:solidFill>
              </a:rPr>
              <a:t> Cloud (</a:t>
            </a:r>
            <a:r>
              <a:rPr lang="ru-RU" dirty="0" smtClean="0">
                <a:solidFill>
                  <a:schemeClr val="bg1"/>
                </a:solidFill>
              </a:rPr>
              <a:t>действие происходит в том же потоке, см. пункт 3)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marL="514350" indent="-51435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Выгрузка документа во всех форматов</a:t>
            </a:r>
            <a:r>
              <a:rPr lang="en-US" dirty="0" smtClean="0">
                <a:solidFill>
                  <a:schemeClr val="bg1"/>
                </a:solidFill>
              </a:rPr>
              <a:t> (</a:t>
            </a:r>
            <a:r>
              <a:rPr lang="ru-RU" dirty="0" smtClean="0">
                <a:solidFill>
                  <a:schemeClr val="bg1"/>
                </a:solidFill>
              </a:rPr>
              <a:t>действие происходит в том же потоке, см. пункт 3)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</a:p>
          <a:p>
            <a:pPr marL="514350" indent="-514350">
              <a:buAutoNum type="arabicPeriod"/>
            </a:pPr>
            <a:r>
              <a:rPr lang="ru-RU" dirty="0" smtClean="0">
                <a:solidFill>
                  <a:schemeClr val="bg1"/>
                </a:solidFill>
              </a:rPr>
              <a:t>Отправка сформированного отчёта в формате 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r>
              <a:rPr lang="en-US" dirty="0" err="1" smtClean="0">
                <a:solidFill>
                  <a:schemeClr val="bg1"/>
                </a:solidFill>
              </a:rPr>
              <a:t>pdf</a:t>
            </a:r>
            <a:r>
              <a:rPr lang="en-US" dirty="0" smtClean="0">
                <a:solidFill>
                  <a:schemeClr val="bg1"/>
                </a:solidFill>
              </a:rPr>
              <a:t> (</a:t>
            </a:r>
            <a:r>
              <a:rPr lang="ru-RU" dirty="0" smtClean="0">
                <a:solidFill>
                  <a:schemeClr val="bg1"/>
                </a:solidFill>
              </a:rPr>
              <a:t>действие происходит в том же потоке, см. пункт 3)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ru-RU" dirty="0" smtClean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76779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Оригинальность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Использование асинхронное программирование.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Комбинирование двух парадигм программирования (функциональное и ООП).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Использование многопоточности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Криптографическая система защиты конфиденциальной информации.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Использование собственной системы хранений </a:t>
            </a:r>
            <a:r>
              <a:rPr lang="en-US" dirty="0" smtClean="0">
                <a:solidFill>
                  <a:schemeClr val="bg1"/>
                </a:solidFill>
              </a:rPr>
              <a:t>input </a:t>
            </a:r>
            <a:r>
              <a:rPr lang="ru-RU" dirty="0" smtClean="0">
                <a:solidFill>
                  <a:schemeClr val="bg1"/>
                </a:solidFill>
              </a:rPr>
              <a:t>и </a:t>
            </a:r>
            <a:r>
              <a:rPr lang="en-US" dirty="0" smtClean="0">
                <a:solidFill>
                  <a:schemeClr val="bg1"/>
                </a:solidFill>
              </a:rPr>
              <a:t>output </a:t>
            </a:r>
            <a:r>
              <a:rPr lang="ru-RU" dirty="0" smtClean="0">
                <a:solidFill>
                  <a:schemeClr val="bg1"/>
                </a:solidFill>
              </a:rPr>
              <a:t>данных. Благодаря чему, осуществляется быстрая отправка пользователю отчёта в другом формате.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Комбинирование различных видов клавиатур внутри одного бота.</a:t>
            </a:r>
          </a:p>
        </p:txBody>
      </p:sp>
    </p:spTree>
    <p:extLst>
      <p:ext uri="{BB962C8B-B14F-4D97-AF65-F5344CB8AC3E}">
        <p14:creationId xmlns="" xmlns:p14="http://schemas.microsoft.com/office/powerpoint/2010/main" val="4106171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Направления монетизации решения кейса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Монетизация решения кейса может основываться на оформлении подписок, для использования реализованной системы.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Если некая компания владелец данной системы, тогда монетизация может происходит посредствам получения бизнес-эффекта (уменьшение </a:t>
            </a:r>
            <a:r>
              <a:rPr lang="en-US" dirty="0" smtClean="0">
                <a:solidFill>
                  <a:schemeClr val="bg1"/>
                </a:solidFill>
              </a:rPr>
              <a:t>SLA </a:t>
            </a:r>
            <a:r>
              <a:rPr lang="ru-RU" dirty="0" smtClean="0">
                <a:solidFill>
                  <a:schemeClr val="bg1"/>
                </a:solidFill>
              </a:rPr>
              <a:t>или ПШЕ). 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05390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Ссылки на репозитарий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https://github.com/PoGen-dev/hackathon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71456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Состав команды, контакты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38" y="1663908"/>
            <a:ext cx="11168921" cy="488780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ru-RU" sz="2000" dirty="0" smtClean="0">
                <a:solidFill>
                  <a:schemeClr val="bg1"/>
                </a:solidFill>
                <a:latin typeface="+mj-lt"/>
              </a:rPr>
              <a:t>Погуляй </a:t>
            </a:r>
            <a:r>
              <a:rPr lang="ru-RU" sz="2000" dirty="0">
                <a:solidFill>
                  <a:schemeClr val="bg1"/>
                </a:solidFill>
                <a:latin typeface="+mj-lt"/>
              </a:rPr>
              <a:t>Геннадий Сергеевич </a:t>
            </a:r>
            <a:endParaRPr lang="en-US" sz="2000" dirty="0" smtClean="0">
              <a:solidFill>
                <a:schemeClr val="bg1"/>
              </a:solidFill>
              <a:latin typeface="+mj-lt"/>
            </a:endParaRPr>
          </a:p>
          <a:p>
            <a:pPr marL="457200" indent="-457200"/>
            <a:r>
              <a:rPr lang="ru-RU" sz="2000" dirty="0" err="1" smtClean="0">
                <a:solidFill>
                  <a:schemeClr val="bg1"/>
                </a:solidFill>
                <a:latin typeface="+mj-lt"/>
              </a:rPr>
              <a:t>Моб</a:t>
            </a:r>
            <a:r>
              <a:rPr lang="ru-RU" sz="2000" dirty="0" smtClean="0">
                <a:solidFill>
                  <a:schemeClr val="bg1"/>
                </a:solidFill>
                <a:latin typeface="+mj-lt"/>
              </a:rPr>
              <a:t>. Тел </a:t>
            </a:r>
            <a:r>
              <a:rPr lang="ru-RU" sz="2000" dirty="0" smtClean="0">
                <a:solidFill>
                  <a:schemeClr val="bg1"/>
                </a:solidFill>
              </a:rPr>
              <a:t>+7 (978) 595-12-61</a:t>
            </a:r>
          </a:p>
          <a:p>
            <a:pPr marL="457200" indent="-457200"/>
            <a:r>
              <a:rPr lang="en-US" sz="2000" dirty="0" smtClean="0">
                <a:solidFill>
                  <a:schemeClr val="bg1"/>
                </a:solidFill>
              </a:rPr>
              <a:t>@mail  gena.pogulyay.0000@mail.ru </a:t>
            </a:r>
          </a:p>
          <a:p>
            <a:pPr marL="457200" indent="-457200">
              <a:buNone/>
            </a:pP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2. </a:t>
            </a:r>
            <a:r>
              <a:rPr lang="ru-RU" sz="2000" dirty="0" smtClean="0">
                <a:solidFill>
                  <a:schemeClr val="bg1"/>
                </a:solidFill>
              </a:rPr>
              <a:t>   </a:t>
            </a:r>
            <a:r>
              <a:rPr lang="ru-RU" sz="2000" dirty="0" err="1" smtClean="0">
                <a:solidFill>
                  <a:schemeClr val="bg1"/>
                </a:solidFill>
              </a:rPr>
              <a:t>Халилаева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ru-RU" sz="2000" dirty="0" err="1" smtClean="0">
                <a:solidFill>
                  <a:schemeClr val="bg1"/>
                </a:solidFill>
              </a:rPr>
              <a:t>Эмине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ru-RU" sz="2000" dirty="0" err="1" smtClean="0">
                <a:solidFill>
                  <a:schemeClr val="bg1"/>
                </a:solidFill>
              </a:rPr>
              <a:t>Илимдаровна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457200" indent="-457200"/>
            <a:r>
              <a:rPr lang="ru-RU" sz="2000" dirty="0" err="1" smtClean="0">
                <a:solidFill>
                  <a:schemeClr val="bg1"/>
                </a:solidFill>
              </a:rPr>
              <a:t>Моб</a:t>
            </a:r>
            <a:r>
              <a:rPr lang="ru-RU" sz="2000" dirty="0" smtClean="0">
                <a:solidFill>
                  <a:schemeClr val="bg1"/>
                </a:solidFill>
              </a:rPr>
              <a:t>. Тел +7 (978) 085-28-19</a:t>
            </a:r>
          </a:p>
          <a:p>
            <a:pPr marL="457200" indent="-457200"/>
            <a:r>
              <a:rPr lang="en-US" sz="2000" dirty="0" smtClean="0">
                <a:solidFill>
                  <a:schemeClr val="bg1"/>
                </a:solidFill>
              </a:rPr>
              <a:t>@mail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eminekhalilaeva@gmail.com</a:t>
            </a: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None/>
            </a:pP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 startAt="3"/>
            </a:pPr>
            <a:r>
              <a:rPr lang="ru-RU" sz="2000" dirty="0" err="1" smtClean="0">
                <a:solidFill>
                  <a:schemeClr val="bg1"/>
                </a:solidFill>
              </a:rPr>
              <a:t>Байдин</a:t>
            </a:r>
            <a:r>
              <a:rPr lang="ru-RU" sz="2000" dirty="0" smtClean="0">
                <a:solidFill>
                  <a:schemeClr val="bg1"/>
                </a:solidFill>
              </a:rPr>
              <a:t> Иван Александрович </a:t>
            </a:r>
          </a:p>
          <a:p>
            <a:pPr marL="457200" indent="-457200"/>
            <a:r>
              <a:rPr lang="ru-RU" sz="2000" dirty="0" err="1" smtClean="0">
                <a:solidFill>
                  <a:schemeClr val="bg1"/>
                </a:solidFill>
              </a:rPr>
              <a:t>Моб</a:t>
            </a:r>
            <a:r>
              <a:rPr lang="ru-RU" sz="2000" dirty="0" smtClean="0">
                <a:solidFill>
                  <a:schemeClr val="bg1"/>
                </a:solidFill>
              </a:rPr>
              <a:t>. Тел </a:t>
            </a:r>
            <a:r>
              <a:rPr lang="en-US" sz="2000" dirty="0" smtClean="0">
                <a:solidFill>
                  <a:schemeClr val="bg1"/>
                </a:solidFill>
              </a:rPr>
              <a:t>+7</a:t>
            </a:r>
            <a:r>
              <a:rPr lang="ru-RU" sz="2000" dirty="0" smtClean="0">
                <a:solidFill>
                  <a:schemeClr val="bg1"/>
                </a:solidFill>
              </a:rPr>
              <a:t> (</a:t>
            </a:r>
            <a:r>
              <a:rPr lang="en-US" sz="2000" dirty="0" smtClean="0">
                <a:solidFill>
                  <a:schemeClr val="bg1"/>
                </a:solidFill>
              </a:rPr>
              <a:t>988</a:t>
            </a:r>
            <a:r>
              <a:rPr lang="ru-RU" sz="2000" dirty="0" smtClean="0">
                <a:solidFill>
                  <a:schemeClr val="bg1"/>
                </a:solidFill>
              </a:rPr>
              <a:t>) </a:t>
            </a:r>
            <a:r>
              <a:rPr lang="en-US" sz="2000" dirty="0" smtClean="0">
                <a:solidFill>
                  <a:schemeClr val="bg1"/>
                </a:solidFill>
              </a:rPr>
              <a:t>627</a:t>
            </a:r>
            <a:r>
              <a:rPr lang="ru-RU" sz="2000" dirty="0" smtClean="0">
                <a:solidFill>
                  <a:schemeClr val="bg1"/>
                </a:solidFill>
              </a:rPr>
              <a:t>-</a:t>
            </a:r>
            <a:r>
              <a:rPr lang="en-US" sz="2000" dirty="0" smtClean="0">
                <a:solidFill>
                  <a:schemeClr val="bg1"/>
                </a:solidFill>
              </a:rPr>
              <a:t>11</a:t>
            </a:r>
            <a:r>
              <a:rPr lang="ru-RU" sz="2000" dirty="0" smtClean="0">
                <a:solidFill>
                  <a:schemeClr val="bg1"/>
                </a:solidFill>
              </a:rPr>
              <a:t>-</a:t>
            </a:r>
            <a:r>
              <a:rPr lang="en-US" sz="2000" dirty="0" smtClean="0">
                <a:solidFill>
                  <a:schemeClr val="bg1"/>
                </a:solidFill>
              </a:rPr>
              <a:t>31</a:t>
            </a: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/>
            <a:r>
              <a:rPr lang="en-US" sz="2000" dirty="0" smtClean="0">
                <a:solidFill>
                  <a:schemeClr val="bg1"/>
                </a:solidFill>
              </a:rPr>
              <a:t>@mail ivanbaydin1@mail.ru </a:t>
            </a: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/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/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None/>
            </a:pPr>
            <a:endParaRPr lang="ru-RU" sz="2000" dirty="0" smtClean="0">
              <a:solidFill>
                <a:schemeClr val="bg1"/>
              </a:solidFill>
            </a:endParaRPr>
          </a:p>
          <a:p>
            <a:pPr marL="457200" indent="-457200">
              <a:buNone/>
            </a:pPr>
            <a:endParaRPr lang="ru-RU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ru-RU" sz="2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32688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220" y="209862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Демонстрация работающего программного прототипа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151" y="5126636"/>
            <a:ext cx="3478967" cy="599606"/>
          </a:xfrm>
        </p:spPr>
        <p:txBody>
          <a:bodyPr/>
          <a:lstStyle/>
          <a:p>
            <a:pPr>
              <a:buNone/>
            </a:pPr>
            <a:r>
              <a:rPr lang="en-US" dirty="0" smtClean="0">
                <a:solidFill>
                  <a:schemeClr val="bg1"/>
                </a:solidFill>
              </a:rPr>
              <a:t>2. </a:t>
            </a:r>
            <a:r>
              <a:rPr lang="ru-RU" dirty="0" smtClean="0">
                <a:solidFill>
                  <a:schemeClr val="bg1"/>
                </a:solidFill>
              </a:rPr>
              <a:t>Команда </a:t>
            </a:r>
            <a:r>
              <a:rPr lang="en-US" dirty="0" smtClean="0">
                <a:solidFill>
                  <a:schemeClr val="bg1"/>
                </a:solidFill>
              </a:rPr>
              <a:t>/help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="" xmlns:a16="http://schemas.microsoft.com/office/drawing/2014/main" id="{CBD08CDD-FCE5-4FA3-A27E-B6E61052C660}"/>
              </a:ext>
            </a:extLst>
          </p:cNvPr>
          <p:cNvSpPr txBox="1">
            <a:spLocks/>
          </p:cNvSpPr>
          <p:nvPr/>
        </p:nvSpPr>
        <p:spPr>
          <a:xfrm>
            <a:off x="885670" y="4481384"/>
            <a:ext cx="3401517" cy="510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1. </a:t>
            </a: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Команда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/start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4516" y="1674345"/>
            <a:ext cx="5882521" cy="26596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270123" y="1389687"/>
            <a:ext cx="4489763" cy="4981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9897786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425</Words>
  <Application>Microsoft Office PowerPoint</Application>
  <PresentationFormat>Произвольный</PresentationFormat>
  <Paragraphs>62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Тема Office</vt:lpstr>
      <vt:lpstr>FactReports_bot</vt:lpstr>
      <vt:lpstr>Актуальная проблема</vt:lpstr>
      <vt:lpstr>Целевая аудитория решения</vt:lpstr>
      <vt:lpstr>Описание алгоритма решения</vt:lpstr>
      <vt:lpstr>Оригинальность решения</vt:lpstr>
      <vt:lpstr>Направления монетизации решения кейса</vt:lpstr>
      <vt:lpstr>Ссылки на репозитарий</vt:lpstr>
      <vt:lpstr>Состав команды, контакты</vt:lpstr>
      <vt:lpstr>Демонстрация работающего программного прототипа </vt:lpstr>
      <vt:lpstr>Демонстрация работающего программного прототипа </vt:lpstr>
      <vt:lpstr>Демонстрация работающего программного прототипа </vt:lpstr>
      <vt:lpstr>Демонстрация работающего программного прототипа </vt:lpstr>
      <vt:lpstr>Демонстрация работающего программного прототипа </vt:lpstr>
      <vt:lpstr>Демонстрация работающего программного прототипа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Байдин Иван</dc:creator>
  <cp:lastModifiedBy>USER</cp:lastModifiedBy>
  <cp:revision>31</cp:revision>
  <dcterms:created xsi:type="dcterms:W3CDTF">2021-04-16T16:08:23Z</dcterms:created>
  <dcterms:modified xsi:type="dcterms:W3CDTF">2021-04-18T04:06:09Z</dcterms:modified>
</cp:coreProperties>
</file>

<file path=docProps/thumbnail.jpeg>
</file>